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005D4F-9F8E-86F0-BDD0-EE05EEAB26FE}" v="2" dt="2024-03-07T09:55:05.035"/>
    <p1510:client id="{F6197155-0004-DC41-F01B-C3D23288A717}" v="122" dt="2024-03-07T09:51:16.3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oard game with a map of a city">
            <a:extLst>
              <a:ext uri="{FF2B5EF4-FFF2-40B4-BE49-F238E27FC236}">
                <a16:creationId xmlns:a16="http://schemas.microsoft.com/office/drawing/2014/main" id="{199CC84F-180C-0E68-F11C-EFD03C0F4A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7057" y="-4807"/>
            <a:ext cx="9656883" cy="6861411"/>
          </a:xfrm>
          <a:prstGeom prst="rect">
            <a:avLst/>
          </a:prstGeom>
        </p:spPr>
      </p:pic>
      <p:pic>
        <p:nvPicPr>
          <p:cNvPr id="5" name="Picture 4" descr="Happy cartoon bee">
            <a:extLst>
              <a:ext uri="{FF2B5EF4-FFF2-40B4-BE49-F238E27FC236}">
                <a16:creationId xmlns:a16="http://schemas.microsoft.com/office/drawing/2014/main" id="{CC4CF82D-15F1-8A61-07C5-EAFE6A685B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2437" y="4396854"/>
            <a:ext cx="713949" cy="782472"/>
          </a:xfrm>
          <a:prstGeom prst="rect">
            <a:avLst/>
          </a:prstGeom>
        </p:spPr>
      </p:pic>
      <p:pic>
        <p:nvPicPr>
          <p:cNvPr id="6" name="Picture 5" descr="Excited Doggo">
            <a:extLst>
              <a:ext uri="{FF2B5EF4-FFF2-40B4-BE49-F238E27FC236}">
                <a16:creationId xmlns:a16="http://schemas.microsoft.com/office/drawing/2014/main" id="{90D285C7-544F-967D-5937-884CE19FAC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7268" y="4395717"/>
            <a:ext cx="926912" cy="938285"/>
          </a:xfrm>
          <a:prstGeom prst="rect">
            <a:avLst/>
          </a:prstGeom>
        </p:spPr>
      </p:pic>
      <p:pic>
        <p:nvPicPr>
          <p:cNvPr id="7" name="Picture 6" descr="Happy Panda">
            <a:extLst>
              <a:ext uri="{FF2B5EF4-FFF2-40B4-BE49-F238E27FC236}">
                <a16:creationId xmlns:a16="http://schemas.microsoft.com/office/drawing/2014/main" id="{1FB4B717-6B08-1EA7-F1BB-EFF4EBEAD4E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9960" y="5449436"/>
            <a:ext cx="912127" cy="889381"/>
          </a:xfrm>
          <a:prstGeom prst="rect">
            <a:avLst/>
          </a:prstGeom>
        </p:spPr>
      </p:pic>
      <p:pic>
        <p:nvPicPr>
          <p:cNvPr id="8" name="Picture 7" descr="Like Koala">
            <a:extLst>
              <a:ext uri="{FF2B5EF4-FFF2-40B4-BE49-F238E27FC236}">
                <a16:creationId xmlns:a16="http://schemas.microsoft.com/office/drawing/2014/main" id="{BEE38D96-8A1A-80C4-7022-8AEBDA9CC35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27655" y="5452768"/>
            <a:ext cx="804083" cy="84388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BD63470-8E44-486A-1CF0-885B64FE91C9}"/>
              </a:ext>
            </a:extLst>
          </p:cNvPr>
          <p:cNvSpPr txBox="1"/>
          <p:nvPr/>
        </p:nvSpPr>
        <p:spPr>
          <a:xfrm>
            <a:off x="336394" y="3582715"/>
            <a:ext cx="2369166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err="1">
                <a:cs typeface="Calibri"/>
              </a:rPr>
              <a:t>Puoi</a:t>
            </a:r>
            <a:r>
              <a:rPr lang="en-US" sz="1400" dirty="0">
                <a:cs typeface="Calibri"/>
              </a:rPr>
              <a:t> </a:t>
            </a:r>
            <a:r>
              <a:rPr lang="en-US" sz="1400" err="1">
                <a:cs typeface="Calibri"/>
              </a:rPr>
              <a:t>spostare</a:t>
            </a:r>
            <a:r>
              <a:rPr lang="en-US" sz="1400" dirty="0">
                <a:cs typeface="Calibri"/>
              </a:rPr>
              <a:t> </a:t>
            </a:r>
            <a:r>
              <a:rPr lang="en-US" sz="1400" err="1">
                <a:cs typeface="Calibri"/>
              </a:rPr>
              <a:t>gli</a:t>
            </a:r>
            <a:r>
              <a:rPr lang="en-US" sz="1400" dirty="0">
                <a:cs typeface="Calibri"/>
              </a:rPr>
              <a:t> </a:t>
            </a:r>
            <a:r>
              <a:rPr lang="en-US" sz="1400" err="1">
                <a:cs typeface="Calibri"/>
              </a:rPr>
              <a:t>animali</a:t>
            </a:r>
            <a:r>
              <a:rPr lang="en-US" sz="1400" dirty="0">
                <a:cs typeface="Calibri"/>
              </a:rPr>
              <a:t> </a:t>
            </a:r>
            <a:endParaRPr lang="en-US" sz="1400" err="1">
              <a:cs typeface="Calibri"/>
            </a:endParaRPr>
          </a:p>
          <a:p>
            <a:r>
              <a:rPr lang="en-US" sz="1400" dirty="0" err="1">
                <a:cs typeface="Calibri"/>
              </a:rPr>
              <a:t>sul</a:t>
            </a:r>
            <a:r>
              <a:rPr lang="en-US" sz="1400" dirty="0">
                <a:cs typeface="Calibri"/>
              </a:rPr>
              <a:t> </a:t>
            </a:r>
            <a:r>
              <a:rPr lang="en-US" sz="1400" dirty="0" err="1">
                <a:cs typeface="Calibri"/>
              </a:rPr>
              <a:t>tabellone</a:t>
            </a:r>
            <a:r>
              <a:rPr lang="en-US" sz="1400" dirty="0">
                <a:cs typeface="Calibri"/>
              </a:rPr>
              <a:t>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8E02DEE-0180-2C6C-5617-179EA0F67D45}"/>
              </a:ext>
            </a:extLst>
          </p:cNvPr>
          <p:cNvSpPr txBox="1"/>
          <p:nvPr/>
        </p:nvSpPr>
        <p:spPr>
          <a:xfrm>
            <a:off x="269491" y="123521"/>
            <a:ext cx="211984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Gioco </a:t>
            </a:r>
            <a:r>
              <a:rPr lang="en-US" dirty="0" err="1">
                <a:cs typeface="Calibri"/>
              </a:rPr>
              <a:t>dell'oca</a:t>
            </a:r>
            <a:r>
              <a:rPr lang="en-US" dirty="0">
                <a:cs typeface="Calibri"/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53</cp:revision>
  <dcterms:created xsi:type="dcterms:W3CDTF">2024-03-07T09:43:54Z</dcterms:created>
  <dcterms:modified xsi:type="dcterms:W3CDTF">2024-03-07T09:57:50Z</dcterms:modified>
</cp:coreProperties>
</file>